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-928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E0B8-44F3-476A-A391-4F539C6C5D15}" type="datetimeFigureOut">
              <a:rPr lang="en-CA" smtClean="0"/>
              <a:t>2014-10-09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7AF3-6B50-4A57-9CFF-F859ED6CE0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3864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E0B8-44F3-476A-A391-4F539C6C5D15}" type="datetimeFigureOut">
              <a:rPr lang="en-CA" smtClean="0"/>
              <a:t>2014-10-09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7AF3-6B50-4A57-9CFF-F859ED6CE0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1893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E0B8-44F3-476A-A391-4F539C6C5D15}" type="datetimeFigureOut">
              <a:rPr lang="en-CA" smtClean="0"/>
              <a:t>2014-10-09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7AF3-6B50-4A57-9CFF-F859ED6CE0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6213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E0B8-44F3-476A-A391-4F539C6C5D15}" type="datetimeFigureOut">
              <a:rPr lang="en-CA" smtClean="0"/>
              <a:t>2014-10-09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7AF3-6B50-4A57-9CFF-F859ED6CE0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969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E0B8-44F3-476A-A391-4F539C6C5D15}" type="datetimeFigureOut">
              <a:rPr lang="en-CA" smtClean="0"/>
              <a:t>2014-10-09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7AF3-6B50-4A57-9CFF-F859ED6CE0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2814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E0B8-44F3-476A-A391-4F539C6C5D15}" type="datetimeFigureOut">
              <a:rPr lang="en-CA" smtClean="0"/>
              <a:t>2014-10-09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7AF3-6B50-4A57-9CFF-F859ED6CE0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852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E0B8-44F3-476A-A391-4F539C6C5D15}" type="datetimeFigureOut">
              <a:rPr lang="en-CA" smtClean="0"/>
              <a:t>2014-10-09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7AF3-6B50-4A57-9CFF-F859ED6CE0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651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E0B8-44F3-476A-A391-4F539C6C5D15}" type="datetimeFigureOut">
              <a:rPr lang="en-CA" smtClean="0"/>
              <a:t>2014-10-09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7AF3-6B50-4A57-9CFF-F859ED6CE0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905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E0B8-44F3-476A-A391-4F539C6C5D15}" type="datetimeFigureOut">
              <a:rPr lang="en-CA" smtClean="0"/>
              <a:t>2014-10-09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7AF3-6B50-4A57-9CFF-F859ED6CE0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328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E0B8-44F3-476A-A391-4F539C6C5D15}" type="datetimeFigureOut">
              <a:rPr lang="en-CA" smtClean="0"/>
              <a:t>2014-10-09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7AF3-6B50-4A57-9CFF-F859ED6CE0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326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E0B8-44F3-476A-A391-4F539C6C5D15}" type="datetimeFigureOut">
              <a:rPr lang="en-CA" smtClean="0"/>
              <a:t>2014-10-09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7AF3-6B50-4A57-9CFF-F859ED6CE0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658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1E0B8-44F3-476A-A391-4F539C6C5D15}" type="datetimeFigureOut">
              <a:rPr lang="en-CA" smtClean="0"/>
              <a:t>2014-10-09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C7AF3-6B50-4A57-9CFF-F859ED6CE0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0886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c.ca/player/Digital+Archives/Society/Crime+and+Justice/ID/1432402961/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bc.ca/news/canada/5-cases-using-the-battered-woman-defence-1.122115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cbc.ca/thecurrent/episode/2013/12/19/do-abused-women-have-the-right-to-kill-their-abusers/" TargetMode="Externa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Case #2 Regina V Girard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15722" cy="4351338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Nicole Girard caused the death of Kevin Steel at Williams Lake on October 29, 1989 at approximately 02:07 hours.</a:t>
            </a:r>
          </a:p>
          <a:p>
            <a:endParaRPr lang="en-CA" dirty="0"/>
          </a:p>
          <a:p>
            <a:r>
              <a:rPr lang="en-CA" dirty="0" smtClean="0"/>
              <a:t>Girard caused the death of Steel by shooting him with a rifle in the back of the head.</a:t>
            </a:r>
          </a:p>
          <a:p>
            <a:endParaRPr lang="en-CA" dirty="0"/>
          </a:p>
          <a:p>
            <a:r>
              <a:rPr lang="en-CA" dirty="0" smtClean="0"/>
              <a:t>Any admissions and statements Girard gave were made voluntarily and none of the rights accorded to criminal suspects by the Canadian Charter of Rights and Freedoms were infringed or violated.</a:t>
            </a:r>
          </a:p>
          <a:p>
            <a:endParaRPr lang="en-CA" dirty="0"/>
          </a:p>
          <a:p>
            <a:endParaRPr lang="en-CA" dirty="0"/>
          </a:p>
        </p:txBody>
      </p:sp>
      <p:pic>
        <p:nvPicPr>
          <p:cNvPr id="5" name="Picture 4" descr="Screen Shot 2014-10-09 at 1.15.4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143" y="1119444"/>
            <a:ext cx="4229100" cy="35179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14015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Case #2 Regina V Girard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r>
              <a:rPr lang="en-CA" dirty="0" smtClean="0"/>
              <a:t>Girard pleaded self-defence using the battered wife syndrome.</a:t>
            </a:r>
          </a:p>
          <a:p>
            <a:endParaRPr lang="en-CA" dirty="0"/>
          </a:p>
          <a:p>
            <a:r>
              <a:rPr lang="en-CA" dirty="0" smtClean="0"/>
              <a:t>A psychiatrist provided expert testimony explaining how a battered woman might come to the conclusion that murder may be her only way to escape an abusive relationship. </a:t>
            </a:r>
          </a:p>
          <a:p>
            <a:endParaRPr lang="en-CA" dirty="0"/>
          </a:p>
          <a:p>
            <a:r>
              <a:rPr lang="en-CA" dirty="0" smtClean="0"/>
              <a:t>How might the testimony of the psychiatrist affect the outcome of this case? Predictions?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9811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Canadian Cases of Battered Woman Syndrome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857634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dirty="0" smtClean="0"/>
              <a:t>In groups, analyse the cases mentioned in the article and discuss the following: </a:t>
            </a:r>
          </a:p>
          <a:p>
            <a:pPr marL="0" indent="0">
              <a:buNone/>
            </a:pPr>
            <a:r>
              <a:rPr lang="en-CA" dirty="0" smtClean="0">
                <a:hlinkClick r:id="rId2"/>
              </a:rPr>
              <a:t>http://www.cbc.ca/news/canada/5-cases-using-the-battered-woman-defence-1.1221150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What evidence supported the accused’s defence?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What details of the crime might make the defence’s case difficult to prove?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In your opinion, should the Battered Woman Syndrome be accepted as a legitimate defence?  </a:t>
            </a:r>
            <a:endParaRPr lang="en-CA" dirty="0"/>
          </a:p>
        </p:txBody>
      </p:sp>
      <p:pic>
        <p:nvPicPr>
          <p:cNvPr id="4" name="Picture 3" descr="Screen Shot 2014-10-09 at 1.06.16 AM.png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181" y="2207047"/>
            <a:ext cx="3571534" cy="266437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156181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244" y="168588"/>
            <a:ext cx="10515600" cy="1325563"/>
          </a:xfrm>
        </p:spPr>
        <p:txBody>
          <a:bodyPr/>
          <a:lstStyle/>
          <a:p>
            <a:r>
              <a:rPr lang="en-US" dirty="0" smtClean="0"/>
              <a:t>Relevant Legal Issues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2152" y="1557176"/>
            <a:ext cx="5337190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sz="2800" dirty="0" smtClean="0"/>
              <a:t>To what degree is expert testimony considered?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2800" dirty="0" smtClean="0"/>
              <a:t>How are experts qualified and to whom are they responsible?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2800" dirty="0" smtClean="0"/>
              <a:t>How do we measure responsibility in culpable homicide cases?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2800" dirty="0" smtClean="0"/>
              <a:t>What is acceptable in terms of defenses to murder?</a:t>
            </a:r>
          </a:p>
          <a:p>
            <a:pPr marL="285750" indent="-285750">
              <a:buFont typeface="Wingdings" charset="2"/>
              <a:buChar char="§"/>
            </a:pPr>
            <a:r>
              <a:rPr lang="en-US" sz="2800" dirty="0" smtClean="0"/>
              <a:t>How do we understand and react to domestic abuse?</a:t>
            </a:r>
            <a:endParaRPr lang="en-US" sz="2800" dirty="0"/>
          </a:p>
        </p:txBody>
      </p:sp>
      <p:pic>
        <p:nvPicPr>
          <p:cNvPr id="4" name="Picture 3" descr="Screen Shot 2014-10-09 at 1.11.38 AM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603" y="1261654"/>
            <a:ext cx="5645931" cy="478719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644062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275</Words>
  <Application>Microsoft Macintosh PowerPoint</Application>
  <PresentationFormat>Custom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Case #2 Regina V Girard</vt:lpstr>
      <vt:lpstr>Case #2 Regina V Girard</vt:lpstr>
      <vt:lpstr>Canadian Cases of Battered Woman Syndrome</vt:lpstr>
      <vt:lpstr>Relevant Legal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Shauna Warner</dc:creator>
  <cp:lastModifiedBy>Sarah Coates</cp:lastModifiedBy>
  <cp:revision>13</cp:revision>
  <dcterms:created xsi:type="dcterms:W3CDTF">2014-10-09T03:14:59Z</dcterms:created>
  <dcterms:modified xsi:type="dcterms:W3CDTF">2014-10-09T08:17:25Z</dcterms:modified>
</cp:coreProperties>
</file>